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14D7AF-FC10-40AB-ACA4-DFF5C55B92C7}" v="4" dt="2024-03-15T15:17:30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0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harala, Brian S" userId="ebe20ac7-6f91-41e7-a526-e8cfafdf817c" providerId="ADAL" clId="{3814D7AF-FC10-40AB-ACA4-DFF5C55B92C7}"/>
    <pc:docChg chg="modSld modMainMaster modNotesMaster">
      <pc:chgData name="Gharala, Brian S" userId="ebe20ac7-6f91-41e7-a526-e8cfafdf817c" providerId="ADAL" clId="{3814D7AF-FC10-40AB-ACA4-DFF5C55B92C7}" dt="2024-03-15T13:56:21.973" v="6"/>
      <pc:docMkLst>
        <pc:docMk/>
      </pc:docMkLst>
      <pc:sldChg chg="modSp setBg modNotes modNotesTx">
        <pc:chgData name="Gharala, Brian S" userId="ebe20ac7-6f91-41e7-a526-e8cfafdf817c" providerId="ADAL" clId="{3814D7AF-FC10-40AB-ACA4-DFF5C55B92C7}" dt="2024-03-15T13:56:21.973" v="6"/>
        <pc:sldMkLst>
          <pc:docMk/>
          <pc:sldMk cId="3665417349" sldId="256"/>
        </pc:sldMkLst>
        <pc:spChg chg="mod">
          <ac:chgData name="Gharala, Brian S" userId="ebe20ac7-6f91-41e7-a526-e8cfafdf817c" providerId="ADAL" clId="{3814D7AF-FC10-40AB-ACA4-DFF5C55B92C7}" dt="2024-03-15T13:56:21.973" v="6"/>
          <ac:spMkLst>
            <pc:docMk/>
            <pc:sldMk cId="3665417349" sldId="256"/>
            <ac:spMk id="2" creationId="{00E02CF2-88E5-B982-EBA1-0417C667603E}"/>
          </ac:spMkLst>
        </pc:spChg>
        <pc:spChg chg="mod">
          <ac:chgData name="Gharala, Brian S" userId="ebe20ac7-6f91-41e7-a526-e8cfafdf817c" providerId="ADAL" clId="{3814D7AF-FC10-40AB-ACA4-DFF5C55B92C7}" dt="2024-03-15T13:56:21.973" v="6"/>
          <ac:spMkLst>
            <pc:docMk/>
            <pc:sldMk cId="3665417349" sldId="256"/>
            <ac:spMk id="3" creationId="{21527E03-9898-9C9D-A9B2-0FFBE441E098}"/>
          </ac:spMkLst>
        </pc:spChg>
        <pc:picChg chg="mod">
          <ac:chgData name="Gharala, Brian S" userId="ebe20ac7-6f91-41e7-a526-e8cfafdf817c" providerId="ADAL" clId="{3814D7AF-FC10-40AB-ACA4-DFF5C55B92C7}" dt="2024-03-15T13:56:21.973" v="6"/>
          <ac:picMkLst>
            <pc:docMk/>
            <pc:sldMk cId="3665417349" sldId="256"/>
            <ac:picMk id="5" creationId="{4D519EC1-5905-9803-ABA3-28F8B1CA1E2E}"/>
          </ac:picMkLst>
        </pc:picChg>
      </pc:sldChg>
      <pc:sldMasterChg chg="modSp modSldLayout">
        <pc:chgData name="Gharala, Brian S" userId="ebe20ac7-6f91-41e7-a526-e8cfafdf817c" providerId="ADAL" clId="{3814D7AF-FC10-40AB-ACA4-DFF5C55B92C7}" dt="2024-03-15T13:56:21.973" v="6"/>
        <pc:sldMasterMkLst>
          <pc:docMk/>
          <pc:sldMasterMk cId="1215240353" sldId="2147483940"/>
        </pc:sldMasterMkLst>
        <pc:spChg chg="mod">
          <ac:chgData name="Gharala, Brian S" userId="ebe20ac7-6f91-41e7-a526-e8cfafdf817c" providerId="ADAL" clId="{3814D7AF-FC10-40AB-ACA4-DFF5C55B92C7}" dt="2024-03-15T13:56:21.973" v="6"/>
          <ac:spMkLst>
            <pc:docMk/>
            <pc:sldMasterMk cId="1215240353" sldId="2147483940"/>
            <ac:spMk id="2" creationId="{F8F0CEB3-FE7E-A7C5-1BD6-8A88F2946874}"/>
          </ac:spMkLst>
        </pc:spChg>
        <pc:spChg chg="mod">
          <ac:chgData name="Gharala, Brian S" userId="ebe20ac7-6f91-41e7-a526-e8cfafdf817c" providerId="ADAL" clId="{3814D7AF-FC10-40AB-ACA4-DFF5C55B92C7}" dt="2024-03-15T13:56:21.973" v="6"/>
          <ac:spMkLst>
            <pc:docMk/>
            <pc:sldMasterMk cId="1215240353" sldId="2147483940"/>
            <ac:spMk id="3" creationId="{26068263-1697-F526-D0DB-91908194A147}"/>
          </ac:spMkLst>
        </pc:spChg>
        <pc:spChg chg="mod">
          <ac:chgData name="Gharala, Brian S" userId="ebe20ac7-6f91-41e7-a526-e8cfafdf817c" providerId="ADAL" clId="{3814D7AF-FC10-40AB-ACA4-DFF5C55B92C7}" dt="2024-03-15T13:56:21.973" v="6"/>
          <ac:spMkLst>
            <pc:docMk/>
            <pc:sldMasterMk cId="1215240353" sldId="2147483940"/>
            <ac:spMk id="4" creationId="{73998384-C767-768C-107B-17B7DD868D06}"/>
          </ac:spMkLst>
        </pc:spChg>
        <pc:spChg chg="mod">
          <ac:chgData name="Gharala, Brian S" userId="ebe20ac7-6f91-41e7-a526-e8cfafdf817c" providerId="ADAL" clId="{3814D7AF-FC10-40AB-ACA4-DFF5C55B92C7}" dt="2024-03-15T13:56:21.973" v="6"/>
          <ac:spMkLst>
            <pc:docMk/>
            <pc:sldMasterMk cId="1215240353" sldId="2147483940"/>
            <ac:spMk id="5" creationId="{9ED914EE-27BB-D4B9-4339-F657CFBF285B}"/>
          </ac:spMkLst>
        </pc:spChg>
        <pc:spChg chg="mod">
          <ac:chgData name="Gharala, Brian S" userId="ebe20ac7-6f91-41e7-a526-e8cfafdf817c" providerId="ADAL" clId="{3814D7AF-FC10-40AB-ACA4-DFF5C55B92C7}" dt="2024-03-15T13:56:21.973" v="6"/>
          <ac:spMkLst>
            <pc:docMk/>
            <pc:sldMasterMk cId="1215240353" sldId="2147483940"/>
            <ac:spMk id="6" creationId="{A091E32C-07F0-5894-2CC4-C09C84DF610D}"/>
          </ac:spMkLst>
        </pc:spChg>
        <pc:sldLayoutChg chg="modSp">
          <pc:chgData name="Gharala, Brian S" userId="ebe20ac7-6f91-41e7-a526-e8cfafdf817c" providerId="ADAL" clId="{3814D7AF-FC10-40AB-ACA4-DFF5C55B92C7}" dt="2024-03-15T13:56:21.973" v="6"/>
          <pc:sldLayoutMkLst>
            <pc:docMk/>
            <pc:sldMasterMk cId="1215240353" sldId="2147483940"/>
            <pc:sldLayoutMk cId="1246339285" sldId="2147483941"/>
          </pc:sldLayoutMkLst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1246339285" sldId="2147483941"/>
              <ac:spMk id="2" creationId="{5F358E34-7AF9-0D8B-62D2-9A6A108011B2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1246339285" sldId="2147483941"/>
              <ac:spMk id="3" creationId="{A00E9A00-0CE5-AE4C-F4A8-0D28CC84950B}"/>
            </ac:spMkLst>
          </pc:spChg>
        </pc:sldLayoutChg>
        <pc:sldLayoutChg chg="modSp">
          <pc:chgData name="Gharala, Brian S" userId="ebe20ac7-6f91-41e7-a526-e8cfafdf817c" providerId="ADAL" clId="{3814D7AF-FC10-40AB-ACA4-DFF5C55B92C7}" dt="2024-03-15T13:56:21.973" v="6"/>
          <pc:sldLayoutMkLst>
            <pc:docMk/>
            <pc:sldMasterMk cId="1215240353" sldId="2147483940"/>
            <pc:sldLayoutMk cId="2270688317" sldId="2147483943"/>
          </pc:sldLayoutMkLst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2270688317" sldId="2147483943"/>
              <ac:spMk id="2" creationId="{36DA95E9-6BEA-E0D6-4EC9-AE3C42E07CF4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2270688317" sldId="2147483943"/>
              <ac:spMk id="3" creationId="{46FE8C20-D4BA-BFF1-98D5-532E2055140F}"/>
            </ac:spMkLst>
          </pc:spChg>
        </pc:sldLayoutChg>
        <pc:sldLayoutChg chg="modSp">
          <pc:chgData name="Gharala, Brian S" userId="ebe20ac7-6f91-41e7-a526-e8cfafdf817c" providerId="ADAL" clId="{3814D7AF-FC10-40AB-ACA4-DFF5C55B92C7}" dt="2024-03-15T13:56:21.973" v="6"/>
          <pc:sldLayoutMkLst>
            <pc:docMk/>
            <pc:sldMasterMk cId="1215240353" sldId="2147483940"/>
            <pc:sldLayoutMk cId="2634007414" sldId="2147483944"/>
          </pc:sldLayoutMkLst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2634007414" sldId="2147483944"/>
              <ac:spMk id="3" creationId="{4B5EA870-27D1-4B60-097A-FEF7725722FF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2634007414" sldId="2147483944"/>
              <ac:spMk id="4" creationId="{3A9F483F-8F27-8958-7E93-D5A0163FF45A}"/>
            </ac:spMkLst>
          </pc:spChg>
        </pc:sldLayoutChg>
        <pc:sldLayoutChg chg="modSp">
          <pc:chgData name="Gharala, Brian S" userId="ebe20ac7-6f91-41e7-a526-e8cfafdf817c" providerId="ADAL" clId="{3814D7AF-FC10-40AB-ACA4-DFF5C55B92C7}" dt="2024-03-15T13:56:21.973" v="6"/>
          <pc:sldLayoutMkLst>
            <pc:docMk/>
            <pc:sldMasterMk cId="1215240353" sldId="2147483940"/>
            <pc:sldLayoutMk cId="4163068990" sldId="2147483945"/>
          </pc:sldLayoutMkLst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4163068990" sldId="2147483945"/>
              <ac:spMk id="2" creationId="{0A03FACA-1148-5E1A-4D1D-4CE0EFE650CC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4163068990" sldId="2147483945"/>
              <ac:spMk id="3" creationId="{01DD85AF-20A5-36A9-B060-4089FD5DB32D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4163068990" sldId="2147483945"/>
              <ac:spMk id="4" creationId="{D7B4375E-CCBD-8081-A1D7-F9D6AF266ADE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4163068990" sldId="2147483945"/>
              <ac:spMk id="5" creationId="{D5E1D9A4-8E5B-B61F-CB7D-55B3360EC635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4163068990" sldId="2147483945"/>
              <ac:spMk id="6" creationId="{D888A56F-7EA8-8CCB-0925-3E89FA2B2050}"/>
            </ac:spMkLst>
          </pc:spChg>
        </pc:sldLayoutChg>
        <pc:sldLayoutChg chg="modSp">
          <pc:chgData name="Gharala, Brian S" userId="ebe20ac7-6f91-41e7-a526-e8cfafdf817c" providerId="ADAL" clId="{3814D7AF-FC10-40AB-ACA4-DFF5C55B92C7}" dt="2024-03-15T13:56:21.973" v="6"/>
          <pc:sldLayoutMkLst>
            <pc:docMk/>
            <pc:sldMasterMk cId="1215240353" sldId="2147483940"/>
            <pc:sldLayoutMk cId="1678117137" sldId="2147483948"/>
          </pc:sldLayoutMkLst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1678117137" sldId="2147483948"/>
              <ac:spMk id="2" creationId="{F662E643-8CDF-9B42-8410-DE66432167F5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1678117137" sldId="2147483948"/>
              <ac:spMk id="3" creationId="{618D20B0-EB1E-805D-ED00-863E9C1F515C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1678117137" sldId="2147483948"/>
              <ac:spMk id="4" creationId="{8299A923-02D7-91B8-3902-3582A8F6D0D6}"/>
            </ac:spMkLst>
          </pc:spChg>
        </pc:sldLayoutChg>
        <pc:sldLayoutChg chg="modSp">
          <pc:chgData name="Gharala, Brian S" userId="ebe20ac7-6f91-41e7-a526-e8cfafdf817c" providerId="ADAL" clId="{3814D7AF-FC10-40AB-ACA4-DFF5C55B92C7}" dt="2024-03-15T13:56:21.973" v="6"/>
          <pc:sldLayoutMkLst>
            <pc:docMk/>
            <pc:sldMasterMk cId="1215240353" sldId="2147483940"/>
            <pc:sldLayoutMk cId="3847496286" sldId="2147483949"/>
          </pc:sldLayoutMkLst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3847496286" sldId="2147483949"/>
              <ac:spMk id="2" creationId="{850BC4DB-AE9F-32E1-BD52-DF6432B68D11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3847496286" sldId="2147483949"/>
              <ac:spMk id="3" creationId="{1F6D46F7-3D3C-1A73-1969-2A3A23134BD0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3847496286" sldId="2147483949"/>
              <ac:spMk id="4" creationId="{935C315F-8635-FA75-7F36-CEEE2BFFAF8C}"/>
            </ac:spMkLst>
          </pc:spChg>
        </pc:sldLayoutChg>
        <pc:sldLayoutChg chg="modSp">
          <pc:chgData name="Gharala, Brian S" userId="ebe20ac7-6f91-41e7-a526-e8cfafdf817c" providerId="ADAL" clId="{3814D7AF-FC10-40AB-ACA4-DFF5C55B92C7}" dt="2024-03-15T13:56:21.973" v="6"/>
          <pc:sldLayoutMkLst>
            <pc:docMk/>
            <pc:sldMasterMk cId="1215240353" sldId="2147483940"/>
            <pc:sldLayoutMk cId="1878746303" sldId="2147483951"/>
          </pc:sldLayoutMkLst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1878746303" sldId="2147483951"/>
              <ac:spMk id="2" creationId="{F75F522C-5D28-CD27-FB13-1ED7042961F0}"/>
            </ac:spMkLst>
          </pc:spChg>
          <pc:spChg chg="mod">
            <ac:chgData name="Gharala, Brian S" userId="ebe20ac7-6f91-41e7-a526-e8cfafdf817c" providerId="ADAL" clId="{3814D7AF-FC10-40AB-ACA4-DFF5C55B92C7}" dt="2024-03-15T13:56:21.973" v="6"/>
            <ac:spMkLst>
              <pc:docMk/>
              <pc:sldMasterMk cId="1215240353" sldId="2147483940"/>
              <pc:sldLayoutMk cId="1878746303" sldId="2147483951"/>
              <ac:spMk id="3" creationId="{9589294D-D43F-DF51-07C5-F991F3AE148C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E0D0B-F1C4-4355-8E33-F17A60618D8E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E7798-358D-47F2-A059-F462AC9D1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7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Right Click on the Image and select Change Picture to replace with your own picture.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2E7798-358D-47F2-A059-F462AC9D18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2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58E34-7AF9-0D8B-62D2-9A6A10801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E9A00-0CE5-AE4C-F4A8-0D28CC849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65A38-B996-4D61-F26A-987E62A5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97473-5E88-88F7-8530-EBD79C513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C8800-A501-9819-0E7B-E25BB774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3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6D0E0-7A0B-85BC-B998-9E7C6163D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F56EC8-F171-6ABE-EF0B-6FD2F6DD6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FD846-0043-9646-5ADD-7F2A78AEA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519B9-2616-BD29-7A0A-E2B317FE0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2A70-37BB-D987-F69C-8F3EAC62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5F522C-5D28-CD27-FB13-1ED7042961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9294D-D43F-DF51-07C5-F991F3AE1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7EF1B-6362-DC0B-D7A0-772715C35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2FD9A-B4CC-7CC0-54BE-3DE25921C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80D98-2CAB-17A1-DBD4-A72B36A60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357F8-909A-CE93-4334-F9955F3B8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AB685-80BF-A69A-49AA-9CCE6994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210F2-111E-0607-4D55-F1E12510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A6FE6-1C34-FC81-100B-BDBC535B5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FA3F1-554E-0D4E-00BF-B134FA43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4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A95E9-6BEA-E0D6-4EC9-AE3C42E07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E8C20-D4BA-BFF1-98D5-532E20551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F125A-03F0-DD67-6D87-9932A52C0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FB398-5D2B-EE66-84C2-F09845FB1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8262C-E070-8982-BD90-CED5B3E75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8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D1AF5-B8C0-4702-AB66-C5E8E256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EA870-27D1-4B60-097A-FEF772572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F483F-8F27-8958-7E93-D5A0163FF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ED7DC-2A9D-F4CA-32E9-388DD2D1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8B9E5-7244-91AF-AC98-AE5CED846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E6EB9-5532-48A0-399C-87D236AA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0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FACA-1148-5E1A-4D1D-4CE0EFE65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D85AF-20A5-36A9-B060-4089FD5DB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4375E-CCBD-8081-A1D7-F9D6AF266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E1D9A4-8E5B-B61F-CB7D-55B3360EC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88A56F-7EA8-8CCB-0925-3E89FA2B2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55F52B-850E-FF4B-79A4-8915C5BC0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76B0E1-6464-5C19-DB6C-37F917B47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931169-0D28-E36D-ADA0-3A91D122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6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44FED-C7E0-3E1B-CCEC-EA39FBF4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C0AB90-2B85-825A-5750-16382B0E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FB0E5-B6D9-BF83-E7A9-C63F78F7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C8153B-0639-EB88-1640-457684A03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7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72E62-8D1D-65FC-3ECB-4606F2EC3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114307-B83A-3AA1-425F-E57BB1F57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7F3B4-1B16-2D5C-3AC6-EA6DD4AC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2E643-8CDF-9B42-8410-DE664321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D20B0-EB1E-805D-ED00-863E9C1F5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9A923-02D7-91B8-3902-3582A8F6D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11B17-10DF-02CB-C9EE-0CB3A671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92A35-CAB3-83BE-A30B-1D65BB15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1EA95-2DFC-78AA-7DBE-D669E334F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1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BC4DB-AE9F-32E1-BD52-DF6432B6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6D46F7-3D3C-1A73-1969-2A3A23134B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C315F-8635-FA75-7F36-CEEE2BFFA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CBD07E-3220-2119-2723-6EF91FA51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A9C1A-CC6F-F5D6-E7C9-4A9B2EA5D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59531-7E97-B1C7-EAAA-E62008B5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9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0CEB3-FE7E-A7C5-1BD6-8A88F294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68263-1697-F526-D0DB-91908194A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98384-C767-768C-107B-17B7DD868D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40A3A3-045C-4E5A-B449-D486BDF37C0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914EE-27BB-D4B9-4339-F657CFBF2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1E32C-07F0-5894-2CC4-C09C84DF6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003872-D7C7-4819-97CF-18132F9E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4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02CF2-88E5-B982-EBA1-0417C6676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759" y="890761"/>
            <a:ext cx="7856388" cy="2393857"/>
          </a:xfrm>
        </p:spPr>
        <p:txBody>
          <a:bodyPr>
            <a:normAutofit/>
          </a:bodyPr>
          <a:lstStyle/>
          <a:p>
            <a:pPr algn="l"/>
            <a:r>
              <a:rPr lang="en-US" sz="7200"/>
              <a:t>Lecture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527E03-9898-9C9D-A9B2-0FFBE441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759" y="4084716"/>
            <a:ext cx="5432612" cy="1747837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Instructor Name</a:t>
            </a:r>
          </a:p>
          <a:p>
            <a:pPr algn="l"/>
            <a:r>
              <a:rPr lang="en-US" sz="4400"/>
              <a:t>Course Name</a:t>
            </a:r>
          </a:p>
        </p:txBody>
      </p:sp>
      <p:pic>
        <p:nvPicPr>
          <p:cNvPr id="5" name="Picture 4" descr="Elderly at the office">
            <a:extLst>
              <a:ext uri="{FF2B5EF4-FFF2-40B4-BE49-F238E27FC236}">
                <a16:creationId xmlns:a16="http://schemas.microsoft.com/office/drawing/2014/main" id="{4D519EC1-5905-9803-ABA3-28F8B1CA1E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06206" y="3284616"/>
            <a:ext cx="3348037" cy="334803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65417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23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Lecture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Thumbnail Template</dc:title>
  <dc:creator>Gharala, Brian S</dc:creator>
  <cp:lastModifiedBy>Gharala, Brian S</cp:lastModifiedBy>
  <cp:revision>1</cp:revision>
  <dcterms:created xsi:type="dcterms:W3CDTF">2024-03-12T18:52:18Z</dcterms:created>
  <dcterms:modified xsi:type="dcterms:W3CDTF">2024-03-15T15:17:33Z</dcterms:modified>
</cp:coreProperties>
</file>